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AFF-24B3-4469-8389-FDEAE232A6EF}" type="datetimeFigureOut">
              <a:rPr lang="es-MX" smtClean="0"/>
              <a:t>12/10/2009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0D1B-50BD-4DC5-BF30-48176ECF67B3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AFF-24B3-4469-8389-FDEAE232A6EF}" type="datetimeFigureOut">
              <a:rPr lang="es-MX" smtClean="0"/>
              <a:t>12/10/2009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0D1B-50BD-4DC5-BF30-48176ECF67B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AFF-24B3-4469-8389-FDEAE232A6EF}" type="datetimeFigureOut">
              <a:rPr lang="es-MX" smtClean="0"/>
              <a:t>12/10/2009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0D1B-50BD-4DC5-BF30-48176ECF67B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AFF-24B3-4469-8389-FDEAE232A6EF}" type="datetimeFigureOut">
              <a:rPr lang="es-MX" smtClean="0"/>
              <a:t>12/10/2009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0D1B-50BD-4DC5-BF30-48176ECF67B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AFF-24B3-4469-8389-FDEAE232A6EF}" type="datetimeFigureOut">
              <a:rPr lang="es-MX" smtClean="0"/>
              <a:t>12/10/2009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0D1B-50BD-4DC5-BF30-48176ECF67B3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AFF-24B3-4469-8389-FDEAE232A6EF}" type="datetimeFigureOut">
              <a:rPr lang="es-MX" smtClean="0"/>
              <a:t>12/10/2009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0D1B-50BD-4DC5-BF30-48176ECF67B3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AFF-24B3-4469-8389-FDEAE232A6EF}" type="datetimeFigureOut">
              <a:rPr lang="es-MX" smtClean="0"/>
              <a:t>12/10/2009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0D1B-50BD-4DC5-BF30-48176ECF67B3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AFF-24B3-4469-8389-FDEAE232A6EF}" type="datetimeFigureOut">
              <a:rPr lang="es-MX" smtClean="0"/>
              <a:t>12/10/2009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0D1B-50BD-4DC5-BF30-48176ECF67B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AFF-24B3-4469-8389-FDEAE232A6EF}" type="datetimeFigureOut">
              <a:rPr lang="es-MX" smtClean="0"/>
              <a:t>12/10/2009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0D1B-50BD-4DC5-BF30-48176ECF67B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AFF-24B3-4469-8389-FDEAE232A6EF}" type="datetimeFigureOut">
              <a:rPr lang="es-MX" smtClean="0"/>
              <a:t>12/10/2009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0D1B-50BD-4DC5-BF30-48176ECF67B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AFF-24B3-4469-8389-FDEAE232A6EF}" type="datetimeFigureOut">
              <a:rPr lang="es-MX" smtClean="0"/>
              <a:t>12/10/2009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0D1B-50BD-4DC5-BF30-48176ECF67B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56E3AFF-24B3-4469-8389-FDEAE232A6EF}" type="datetimeFigureOut">
              <a:rPr lang="es-MX" smtClean="0"/>
              <a:t>12/10/2009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89B0D1B-50BD-4DC5-BF30-48176ECF67B3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069"/>
            <a:ext cx="8136904" cy="2808312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rgbClr val="00B050"/>
                </a:solidFill>
              </a:rPr>
              <a:t>Escuela Nº432 </a:t>
            </a:r>
            <a:r>
              <a:rPr lang="es-MX" dirty="0" smtClean="0">
                <a:solidFill>
                  <a:srgbClr val="00B050"/>
                </a:solidFill>
              </a:rPr>
              <a:t>«Pedro Núñez»</a:t>
            </a:r>
            <a:endParaRPr lang="es-MX" dirty="0">
              <a:solidFill>
                <a:srgbClr val="00B05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80928"/>
            <a:ext cx="6512380" cy="3789040"/>
          </a:xfrm>
          <a:prstGeom prst="rect">
            <a:avLst/>
          </a:prstGeom>
        </p:spPr>
      </p:pic>
      <p:sp>
        <p:nvSpPr>
          <p:cNvPr id="3" name="2 Sol"/>
          <p:cNvSpPr/>
          <p:nvPr/>
        </p:nvSpPr>
        <p:spPr>
          <a:xfrm>
            <a:off x="0" y="2780928"/>
            <a:ext cx="2627784" cy="3384376"/>
          </a:xfrm>
          <a:prstGeom prst="su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257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8904"/>
            <a:ext cx="7620000" cy="1143000"/>
          </a:xfrm>
        </p:spPr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Mi escuela es: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42178"/>
            <a:ext cx="9144000" cy="4525963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rgbClr val="FF0000"/>
                </a:solidFill>
              </a:rPr>
              <a:t>¡¡¡La que me </a:t>
            </a:r>
            <a:r>
              <a:rPr lang="es-MX" sz="3600" dirty="0" smtClean="0">
                <a:solidFill>
                  <a:srgbClr val="FF0000"/>
                </a:solidFill>
              </a:rPr>
              <a:t>da alegría, es </a:t>
            </a:r>
            <a:r>
              <a:rPr lang="es-MX" sz="3600" dirty="0" smtClean="0">
                <a:solidFill>
                  <a:srgbClr val="FF0000"/>
                </a:solidFill>
              </a:rPr>
              <a:t>la que siempre me espera para ir a </a:t>
            </a:r>
            <a:r>
              <a:rPr lang="es-MX" sz="3600" dirty="0" smtClean="0">
                <a:solidFill>
                  <a:srgbClr val="FF0000"/>
                </a:solidFill>
              </a:rPr>
              <a:t>estudiar ¡¡¡eso </a:t>
            </a:r>
            <a:r>
              <a:rPr lang="es-MX" sz="3600" dirty="0" smtClean="0">
                <a:solidFill>
                  <a:srgbClr val="FF0000"/>
                </a:solidFill>
              </a:rPr>
              <a:t>es lo mejor que </a:t>
            </a:r>
            <a:r>
              <a:rPr lang="es-MX" sz="3600" dirty="0" smtClean="0">
                <a:solidFill>
                  <a:srgbClr val="FF0000"/>
                </a:solidFill>
              </a:rPr>
              <a:t>hay!!!!</a:t>
            </a:r>
            <a:endParaRPr lang="es-MX" sz="3600" dirty="0">
              <a:solidFill>
                <a:srgbClr val="FF0000"/>
              </a:solidFill>
            </a:endParaRPr>
          </a:p>
        </p:txBody>
      </p:sp>
      <p:sp>
        <p:nvSpPr>
          <p:cNvPr id="4" name="3 Corazón"/>
          <p:cNvSpPr/>
          <p:nvPr/>
        </p:nvSpPr>
        <p:spPr>
          <a:xfrm>
            <a:off x="6444208" y="0"/>
            <a:ext cx="2699792" cy="1700808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8711952" cy="3168352"/>
          </a:xfrm>
          <a:prstGeom prst="rect">
            <a:avLst/>
          </a:prstGeom>
        </p:spPr>
      </p:pic>
      <p:sp>
        <p:nvSpPr>
          <p:cNvPr id="5" name="4 Corazón"/>
          <p:cNvSpPr/>
          <p:nvPr/>
        </p:nvSpPr>
        <p:spPr>
          <a:xfrm>
            <a:off x="1347009" y="1282138"/>
            <a:ext cx="360040" cy="360040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229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7859216" cy="1143000"/>
          </a:xfrm>
        </p:spPr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Mi </a:t>
            </a:r>
            <a:r>
              <a:rPr lang="es-MX" dirty="0" smtClean="0">
                <a:solidFill>
                  <a:srgbClr val="FF0000"/>
                </a:solidFill>
              </a:rPr>
              <a:t>querida escuela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7632848" cy="4916016"/>
          </a:xfrm>
        </p:spPr>
      </p:pic>
    </p:spTree>
    <p:extLst>
      <p:ext uri="{BB962C8B-B14F-4D97-AF65-F5344CB8AC3E}">
        <p14:creationId xmlns:p14="http://schemas.microsoft.com/office/powerpoint/2010/main" val="166367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92D050"/>
                </a:solidFill>
              </a:rPr>
              <a:t>Gracias Por La   Pintura AMUS</a:t>
            </a:r>
            <a:endParaRPr lang="es-MX" dirty="0">
              <a:solidFill>
                <a:srgbClr val="92D05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3830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08912" cy="4536504"/>
          </a:xfr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92D050"/>
                </a:solidFill>
              </a:rPr>
              <a:t>Este es el pasillo que transitamos todos los días</a:t>
            </a:r>
            <a:endParaRPr lang="es-MX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Gracias por su </a:t>
            </a:r>
            <a:r>
              <a:rPr lang="es-MX" dirty="0" smtClean="0">
                <a:solidFill>
                  <a:srgbClr val="FF0000"/>
                </a:solidFill>
              </a:rPr>
              <a:t>atención madrinas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67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102</TotalTime>
  <Words>57</Words>
  <Application>Microsoft Office PowerPoint</Application>
  <PresentationFormat>Presentación en pantalla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Ejecutivo</vt:lpstr>
      <vt:lpstr>Escuela Nº432 «Pedro Núñez»</vt:lpstr>
      <vt:lpstr>Mi escuela es:</vt:lpstr>
      <vt:lpstr>Mi querida escuela</vt:lpstr>
      <vt:lpstr>Gracias Por La   Pintura AMUS</vt:lpstr>
      <vt:lpstr>Este es el pasillo que transitamos todos los días</vt:lpstr>
      <vt:lpstr>Gracias por su atención madrinas</vt:lpstr>
    </vt:vector>
  </TitlesOfParts>
  <Company>Doofy's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432 Pedro Nuñes</dc:title>
  <dc:creator>Daniel Rodriguez</dc:creator>
  <cp:lastModifiedBy>DRECCION 432</cp:lastModifiedBy>
  <cp:revision>15</cp:revision>
  <dcterms:created xsi:type="dcterms:W3CDTF">2017-08-29T05:50:47Z</dcterms:created>
  <dcterms:modified xsi:type="dcterms:W3CDTF">2009-10-12T03:12:25Z</dcterms:modified>
</cp:coreProperties>
</file>